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303" r:id="rId25"/>
    <p:sldId id="295" r:id="rId26"/>
    <p:sldId id="304" r:id="rId27"/>
    <p:sldId id="283" r:id="rId28"/>
    <p:sldId id="282" r:id="rId29"/>
    <p:sldId id="305" r:id="rId30"/>
    <p:sldId id="277" r:id="rId31"/>
    <p:sldId id="279" r:id="rId32"/>
    <p:sldId id="280" r:id="rId33"/>
    <p:sldId id="287" r:id="rId34"/>
    <p:sldId id="297" r:id="rId35"/>
    <p:sldId id="298" r:id="rId36"/>
    <p:sldId id="299" r:id="rId37"/>
    <p:sldId id="300" r:id="rId38"/>
    <p:sldId id="301" r:id="rId39"/>
    <p:sldId id="302" r:id="rId40"/>
    <p:sldId id="296" r:id="rId41"/>
    <p:sldId id="306" r:id="rId42"/>
    <p:sldId id="311" r:id="rId43"/>
    <p:sldId id="317" r:id="rId44"/>
    <p:sldId id="319" r:id="rId45"/>
    <p:sldId id="316" r:id="rId46"/>
    <p:sldId id="307" r:id="rId47"/>
    <p:sldId id="315" r:id="rId48"/>
    <p:sldId id="341" r:id="rId49"/>
    <p:sldId id="309" r:id="rId50"/>
    <p:sldId id="321" r:id="rId51"/>
    <p:sldId id="325" r:id="rId52"/>
    <p:sldId id="326" r:id="rId53"/>
    <p:sldId id="327" r:id="rId54"/>
    <p:sldId id="330" r:id="rId55"/>
    <p:sldId id="331" r:id="rId56"/>
    <p:sldId id="335" r:id="rId57"/>
    <p:sldId id="332" r:id="rId58"/>
    <p:sldId id="333" r:id="rId59"/>
    <p:sldId id="334" r:id="rId60"/>
    <p:sldId id="336" r:id="rId61"/>
    <p:sldId id="340" r:id="rId62"/>
    <p:sldId id="338" r:id="rId63"/>
    <p:sldId id="339" r:id="rId64"/>
    <p:sldId id="322" r:id="rId65"/>
    <p:sldId id="323" r:id="rId66"/>
    <p:sldId id="342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Min. 150 min/week kind of intensive training</c:v>
                </c:pt>
              </c:strCache>
            </c:strRef>
          </c:tx>
          <c:spPr>
            <a:solidFill>
              <a:srgbClr val="9CD3D3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Tabelle1!$B$2:$B$4</c:f>
              <c:numCache>
                <c:formatCode>0.0%</c:formatCode>
                <c:ptCount val="3"/>
                <c:pt idx="0">
                  <c:v>0.55400000000000005</c:v>
                </c:pt>
                <c:pt idx="1">
                  <c:v>0.46</c:v>
                </c:pt>
                <c:pt idx="2">
                  <c:v>0.499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D-433E-B11A-91ED51A94E6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Muscle building min. 2 days/week</c:v>
                </c:pt>
              </c:strCache>
            </c:strRef>
          </c:tx>
          <c:spPr>
            <a:solidFill>
              <a:srgbClr val="FF7260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Tabelle1!$C$2:$C$4</c:f>
              <c:numCache>
                <c:formatCode>0.0%</c:formatCode>
                <c:ptCount val="3"/>
                <c:pt idx="0">
                  <c:v>0.41599999999999998</c:v>
                </c:pt>
                <c:pt idx="1">
                  <c:v>0.29499999999999998</c:v>
                </c:pt>
                <c:pt idx="2">
                  <c:v>0.29099999999999998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1D-433E-B11A-91ED51A94E6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rgbClr val="252525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Tabelle1!$D$2:$D$4</c:f>
              <c:numCache>
                <c:formatCode>0.0%</c:formatCode>
                <c:ptCount val="3"/>
                <c:pt idx="0">
                  <c:v>0.33400000000000002</c:v>
                </c:pt>
                <c:pt idx="1">
                  <c:v>0.21</c:v>
                </c:pt>
                <c:pt idx="2">
                  <c:v>0.219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1D-433E-B11A-91ED51A94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1256368"/>
        <c:axId val="481255712"/>
      </c:barChart>
      <c:catAx>
        <c:axId val="48125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de-DE"/>
          </a:p>
        </c:txPr>
        <c:crossAx val="481255712"/>
        <c:crosses val="autoZero"/>
        <c:auto val="1"/>
        <c:lblAlgn val="ctr"/>
        <c:lblOffset val="100"/>
        <c:noMultiLvlLbl val="0"/>
      </c:catAx>
      <c:valAx>
        <c:axId val="48125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de-DE"/>
          </a:p>
        </c:txPr>
        <c:crossAx val="48125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01.02.2018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Basic Information</a:t>
            </a:r>
          </a:p>
          <a:p>
            <a:pPr lvl="1"/>
            <a:r>
              <a:rPr lang="de-AT" dirty="0" err="1"/>
              <a:t>Stopwatch</a:t>
            </a:r>
            <a:endParaRPr lang="de-AT" dirty="0"/>
          </a:p>
          <a:p>
            <a:pPr lvl="1"/>
            <a:r>
              <a:rPr lang="de-AT" dirty="0"/>
              <a:t>Starttime</a:t>
            </a:r>
          </a:p>
          <a:p>
            <a:endParaRPr lang="de-AT" dirty="0"/>
          </a:p>
          <a:p>
            <a:r>
              <a:rPr lang="de-AT" dirty="0"/>
              <a:t>Location (GPS)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1461327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2" y="1461327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19" y="36115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1" y="3878237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000" y="4253521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0" y="36115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6096000" y="4095407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7360919" y="4095407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47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651" y="1459638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6000" y="3610433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653" y="3878238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652" y="4253522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3477" y="3611537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6F8F183-D390-433E-9348-E8F0F291DF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Step</a:t>
            </a:r>
            <a:r>
              <a:rPr lang="de-AT" dirty="0"/>
              <a:t> Count</a:t>
            </a:r>
          </a:p>
          <a:p>
            <a:endParaRPr lang="de-AT" dirty="0"/>
          </a:p>
          <a:p>
            <a:r>
              <a:rPr lang="de-AT" dirty="0" err="1"/>
              <a:t>Step</a:t>
            </a:r>
            <a:r>
              <a:rPr lang="de-AT" dirty="0"/>
              <a:t> </a:t>
            </a:r>
            <a:r>
              <a:rPr lang="de-AT" dirty="0" err="1"/>
              <a:t>Frequency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7948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7" y="1461327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24" y="48688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6" y="5135537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5" y="48688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164CBFE-347A-459D-93F2-01D0B7D2CC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Heart Rate</a:t>
            </a:r>
          </a:p>
          <a:p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  <a:p>
            <a:endParaRPr lang="de-AT" dirty="0"/>
          </a:p>
          <a:p>
            <a:r>
              <a:rPr lang="de-AT" dirty="0"/>
              <a:t>Bluetooth HR Monitor</a:t>
            </a:r>
          </a:p>
          <a:p>
            <a:r>
              <a:rPr lang="de-AT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0" y="1461328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5997" y="4866297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5999" y="5281429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2823" y="4866297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6095999" y="5746248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8702823" y="5498599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6095997" y="5498599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0FF804-9886-4984-AE31-8B3AED8C36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Weather</a:t>
            </a:r>
            <a:r>
              <a:rPr lang="de-AT" dirty="0"/>
              <a:t> Forecast</a:t>
            </a:r>
          </a:p>
          <a:p>
            <a:pPr lvl="1"/>
            <a:r>
              <a:rPr lang="de-AT" dirty="0" err="1"/>
              <a:t>Temperature</a:t>
            </a:r>
            <a:endParaRPr lang="de-AT" dirty="0"/>
          </a:p>
          <a:p>
            <a:pPr lvl="1"/>
            <a:r>
              <a:rPr lang="de-AT" dirty="0"/>
              <a:t>Rain</a:t>
            </a:r>
          </a:p>
          <a:p>
            <a:pPr lvl="1"/>
            <a:r>
              <a:rPr lang="de-AT" dirty="0"/>
              <a:t>Wind</a:t>
            </a:r>
          </a:p>
          <a:p>
            <a:endParaRPr lang="de-AT" dirty="0"/>
          </a:p>
          <a:p>
            <a:r>
              <a:rPr lang="de-AT" dirty="0" err="1"/>
              <a:t>OpenWeatherMap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75EB0-5A24-414A-B597-77472A2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4B2458C-D034-40CF-A83C-9F6A34A7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5737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308967-E234-4DE8-B193-1C83867A3CE2}"/>
              </a:ext>
            </a:extLst>
          </p:cNvPr>
          <p:cNvSpPr/>
          <p:nvPr/>
        </p:nvSpPr>
        <p:spPr>
          <a:xfrm>
            <a:off x="6096650" y="1461328"/>
            <a:ext cx="2652545" cy="315605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4138A3-90FC-4802-A409-279252342951}"/>
              </a:ext>
            </a:extLst>
          </p:cNvPr>
          <p:cNvSpPr/>
          <p:nvPr/>
        </p:nvSpPr>
        <p:spPr>
          <a:xfrm>
            <a:off x="6096649" y="5074578"/>
            <a:ext cx="2652545" cy="110238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FD8331B-7BCB-4849-A9F6-64D8ED7037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User Data</a:t>
            </a:r>
          </a:p>
          <a:p>
            <a:endParaRPr lang="de-AT" dirty="0"/>
          </a:p>
          <a:p>
            <a:r>
              <a:rPr lang="de-AT" dirty="0" err="1"/>
              <a:t>From</a:t>
            </a:r>
            <a:r>
              <a:rPr lang="de-AT" dirty="0"/>
              <a:t> Pedometer</a:t>
            </a:r>
          </a:p>
          <a:p>
            <a:pPr lvl="1"/>
            <a:r>
              <a:rPr lang="de-AT" dirty="0" err="1"/>
              <a:t>Distance</a:t>
            </a:r>
            <a:endParaRPr lang="de-AT" dirty="0"/>
          </a:p>
          <a:p>
            <a:pPr lvl="1"/>
            <a:r>
              <a:rPr lang="de-AT" dirty="0"/>
              <a:t>Speed</a:t>
            </a:r>
          </a:p>
          <a:p>
            <a:pPr lvl="1"/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9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New UI</a:t>
            </a:r>
          </a:p>
          <a:p>
            <a:endParaRPr lang="de-AT" dirty="0"/>
          </a:p>
          <a:p>
            <a:r>
              <a:rPr lang="de-AT" dirty="0"/>
              <a:t>New Design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CEB9E4-3E97-4DDF-9EC7-0B97744C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03" y="484994"/>
            <a:ext cx="3279444" cy="583012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Demo!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6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3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endParaRPr lang="de-AT" dirty="0"/>
          </a:p>
          <a:p>
            <a:r>
              <a:rPr lang="de-AT" dirty="0"/>
              <a:t>Factory Pattern</a:t>
            </a:r>
          </a:p>
          <a:p>
            <a:pPr lvl="1"/>
            <a:r>
              <a:rPr lang="de-AT" dirty="0"/>
              <a:t>Interface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Everything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Sensors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Kotlin</a:t>
            </a:r>
            <a:r>
              <a:rPr lang="de-AT" dirty="0"/>
              <a:t> </a:t>
            </a:r>
            <a:r>
              <a:rPr lang="de-AT" dirty="0" err="1"/>
              <a:t>anyone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561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</a:t>
            </a:r>
            <a:r>
              <a:rPr lang="de-AT"/>
              <a:t>date/time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C44F-F743-46C8-AE6E-AB35445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176B-B709-4502-BF76-F0FA7ACC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2257221"/>
            <a:ext cx="3230771" cy="241875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367F04D-A034-4EE8-AB1A-22BEF8688BE8}"/>
              </a:ext>
            </a:extLst>
          </p:cNvPr>
          <p:cNvSpPr/>
          <p:nvPr/>
        </p:nvSpPr>
        <p:spPr>
          <a:xfrm>
            <a:off x="778625" y="5057843"/>
            <a:ext cx="767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p =  447.6164  267.6918 -206.1911  -65.5996   60.2650   17.3737    3.4912</a:t>
            </a:r>
          </a:p>
        </p:txBody>
      </p:sp>
    </p:spTree>
    <p:extLst>
      <p:ext uri="{BB962C8B-B14F-4D97-AF65-F5344CB8AC3E}">
        <p14:creationId xmlns:p14="http://schemas.microsoft.com/office/powerpoint/2010/main" val="115742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4" y="1698724"/>
            <a:ext cx="3460551" cy="3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4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B3C8A2-D316-4536-AD79-1A877671D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1E697E6-BAEB-40DC-AC0A-AEBAD1F66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331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F54EB-A87E-4326-8336-B615DCFC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Sport in Austria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332BD08-C4E1-4E83-A102-488D5AF65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794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1F45CE3-CB9F-451D-8655-AABFD194C28C}"/>
              </a:ext>
            </a:extLst>
          </p:cNvPr>
          <p:cNvSpPr txBox="1"/>
          <p:nvPr/>
        </p:nvSpPr>
        <p:spPr>
          <a:xfrm>
            <a:off x="838200" y="63693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Source: Statistik Austria - Ergebnisse im Überblick: Körperliche Aktivität (2014)</a:t>
            </a:r>
          </a:p>
        </p:txBody>
      </p:sp>
    </p:spTree>
    <p:extLst>
      <p:ext uri="{BB962C8B-B14F-4D97-AF65-F5344CB8AC3E}">
        <p14:creationId xmlns:p14="http://schemas.microsoft.com/office/powerpoint/2010/main" val="892997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8F12D1-E499-4E8C-8E5E-B1E347F4C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39AEE254-F37F-4EAA-AF21-36397F601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err="1"/>
              <a:t>We‘re</a:t>
            </a:r>
            <a:r>
              <a:rPr lang="de-AT" dirty="0"/>
              <a:t> </a:t>
            </a:r>
            <a:r>
              <a:rPr lang="de-AT" dirty="0" err="1"/>
              <a:t>lazy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fuck</a:t>
            </a:r>
          </a:p>
        </p:txBody>
      </p:sp>
    </p:spTree>
    <p:extLst>
      <p:ext uri="{BB962C8B-B14F-4D97-AF65-F5344CB8AC3E}">
        <p14:creationId xmlns:p14="http://schemas.microsoft.com/office/powerpoint/2010/main" val="94525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337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  <a:p>
            <a:pPr lvl="1"/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879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solution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4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8E922B-5856-48CA-A4DE-E3C0C8C54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6497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8FE66-862A-4087-A85F-C1FE207B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Clarification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F71EF1-5EEC-4F71-9017-E5523724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MOSProject</a:t>
            </a:r>
            <a:endParaRPr lang="de-AT" dirty="0"/>
          </a:p>
          <a:p>
            <a:pPr lvl="1"/>
            <a:r>
              <a:rPr lang="de-AT" dirty="0" err="1"/>
              <a:t>Assignments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/>
          </a:p>
          <a:p>
            <a:pPr lvl="1"/>
            <a:r>
              <a:rPr lang="de-AT" dirty="0"/>
              <a:t>Prototype </a:t>
            </a:r>
            <a:r>
              <a:rPr lang="de-AT" dirty="0" err="1"/>
              <a:t>Application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>
                <a:latin typeface="Aleo" panose="020F0502020204030203" pitchFamily="34" charset="0"/>
              </a:rPr>
              <a:t>Mountaineer</a:t>
            </a:r>
            <a:r>
              <a:rPr lang="de-AT" dirty="0" err="1"/>
              <a:t>Web</a:t>
            </a:r>
            <a:endParaRPr lang="de-AT" dirty="0"/>
          </a:p>
          <a:p>
            <a:pPr lvl="1"/>
            <a:r>
              <a:rPr lang="de-AT" dirty="0" err="1"/>
              <a:t>Visualization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6617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Android </a:t>
            </a:r>
            <a:r>
              <a:rPr lang="de-AT" dirty="0" err="1"/>
              <a:t>Application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66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9860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497225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8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Preview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Detail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92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22" y="1690693"/>
            <a:ext cx="2777313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4E062CB-E491-4BF7-878C-F8C448F5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11" y="1690693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600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Website.</a:t>
            </a:r>
          </a:p>
        </p:txBody>
      </p:sp>
    </p:spTree>
    <p:extLst>
      <p:ext uri="{BB962C8B-B14F-4D97-AF65-F5344CB8AC3E}">
        <p14:creationId xmlns:p14="http://schemas.microsoft.com/office/powerpoint/2010/main" val="3720840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63586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486056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743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</a:t>
            </a:r>
            <a:r>
              <a:rPr lang="de-AT" dirty="0" err="1"/>
              <a:t>Assignments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507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7D4C05E2-85A3-4729-8824-BF94312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03" y="681037"/>
            <a:ext cx="3317231" cy="589730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MOSProject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906D4E7-9202-4B9E-9DFF-5048A4B3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72321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F629768-307A-4B67-AD4E-5D3869D47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20" y="1690691"/>
            <a:ext cx="2570336" cy="456948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0F2D929-40CA-41FA-BF99-C66BF701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42" y="1690692"/>
            <a:ext cx="2570336" cy="456948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12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EE1687-34EE-4BA3-BAD6-B935672F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04" y="681037"/>
            <a:ext cx="3317232" cy="589730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906D4E7-9202-4B9E-9DFF-5048A4B3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0303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// TODO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err="1"/>
              <a:t>Subject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change</a:t>
            </a:r>
            <a:r>
              <a:rPr lang="de-AT" dirty="0"/>
              <a:t> </a:t>
            </a:r>
            <a:r>
              <a:rPr lang="de-AT" dirty="0" err="1"/>
              <a:t>without</a:t>
            </a:r>
            <a:r>
              <a:rPr lang="de-AT" dirty="0"/>
              <a:t> </a:t>
            </a:r>
            <a:r>
              <a:rPr lang="de-AT" dirty="0" err="1"/>
              <a:t>prior</a:t>
            </a:r>
            <a:r>
              <a:rPr lang="de-AT" dirty="0"/>
              <a:t> </a:t>
            </a:r>
            <a:r>
              <a:rPr lang="de-AT" dirty="0" err="1"/>
              <a:t>notice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5997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8B7E8-401C-4D8C-8A89-BD003597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// TODO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F988F3-B8C4-4186-A8C4-FA6FABE1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 err="1"/>
              <a:t>MOSProject</a:t>
            </a:r>
            <a:endParaRPr lang="de-AT" dirty="0"/>
          </a:p>
          <a:p>
            <a:pPr lvl="1"/>
            <a:r>
              <a:rPr lang="de-AT" dirty="0" err="1"/>
              <a:t>Predicting</a:t>
            </a:r>
            <a:r>
              <a:rPr lang="de-AT" dirty="0"/>
              <a:t> </a:t>
            </a:r>
            <a:r>
              <a:rPr lang="de-AT" dirty="0" err="1"/>
              <a:t>Finishing</a:t>
            </a:r>
            <a:r>
              <a:rPr lang="de-AT" dirty="0"/>
              <a:t> Times</a:t>
            </a:r>
          </a:p>
          <a:p>
            <a:pPr lvl="1"/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SRTM</a:t>
            </a:r>
          </a:p>
          <a:p>
            <a:endParaRPr lang="de-AT" dirty="0"/>
          </a:p>
          <a:p>
            <a:r>
              <a:rPr lang="de-AT" dirty="0"/>
              <a:t>Garmin Connect IQ</a:t>
            </a:r>
          </a:p>
          <a:p>
            <a:endParaRPr lang="de-AT" dirty="0"/>
          </a:p>
          <a:p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/>
          </a:p>
          <a:p>
            <a:pPr lvl="1"/>
            <a:r>
              <a:rPr lang="de-AT" dirty="0" err="1"/>
              <a:t>Adaptations</a:t>
            </a:r>
            <a:r>
              <a:rPr lang="de-AT" dirty="0"/>
              <a:t>, etc.</a:t>
            </a:r>
          </a:p>
          <a:p>
            <a:pPr lvl="1"/>
            <a:endParaRPr lang="de-AT" dirty="0"/>
          </a:p>
          <a:p>
            <a:r>
              <a:rPr lang="de-AT" dirty="0"/>
              <a:t>Proper </a:t>
            </a:r>
            <a:r>
              <a:rPr lang="de-AT" dirty="0" err="1"/>
              <a:t>Documentation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2EFFE8-37B0-417C-BA76-F3C8FDE58AF3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251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4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629</Words>
  <Application>Microsoft Office PowerPoint</Application>
  <PresentationFormat>Breitbild</PresentationFormat>
  <Paragraphs>255</Paragraphs>
  <Slides>66</Slides>
  <Notes>0</Notes>
  <HiddenSlides>40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2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Design #1</vt:lpstr>
      <vt:lpstr>Android App Design #2</vt:lpstr>
      <vt:lpstr>Android App Design #3</vt:lpstr>
      <vt:lpstr>Behind the Scenes #1</vt:lpstr>
      <vt:lpstr>Behind the Scenes #2</vt:lpstr>
      <vt:lpstr>Website #1</vt:lpstr>
      <vt:lpstr>Website #2</vt:lpstr>
      <vt:lpstr>Website #3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PowerPoint-Präsentation</vt:lpstr>
      <vt:lpstr>PowerPoint-Präsentation</vt:lpstr>
      <vt:lpstr>Mountaineer</vt:lpstr>
      <vt:lpstr>Motivation</vt:lpstr>
      <vt:lpstr>Sport in Austria</vt:lpstr>
      <vt:lpstr>Conclusion</vt:lpstr>
      <vt:lpstr>Problem</vt:lpstr>
      <vt:lpstr>Problem</vt:lpstr>
      <vt:lpstr>Mountaineer</vt:lpstr>
      <vt:lpstr>Functionality</vt:lpstr>
      <vt:lpstr>For Clarification</vt:lpstr>
      <vt:lpstr>Functionality</vt:lpstr>
      <vt:lpstr>Functionality</vt:lpstr>
      <vt:lpstr>What kind of Details?</vt:lpstr>
      <vt:lpstr>Technical Stuff</vt:lpstr>
      <vt:lpstr>Preview</vt:lpstr>
      <vt:lpstr>In Detail</vt:lpstr>
      <vt:lpstr>Functionality</vt:lpstr>
      <vt:lpstr>Website</vt:lpstr>
      <vt:lpstr>Website</vt:lpstr>
      <vt:lpstr>Website</vt:lpstr>
      <vt:lpstr>Functionality</vt:lpstr>
      <vt:lpstr>MOSProject</vt:lpstr>
      <vt:lpstr>Pedometer</vt:lpstr>
      <vt:lpstr>Heart Rate</vt:lpstr>
      <vt:lpstr>// TODO</vt:lpstr>
      <vt:lpstr>// TODO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191</cp:revision>
  <dcterms:created xsi:type="dcterms:W3CDTF">2017-11-16T19:56:11Z</dcterms:created>
  <dcterms:modified xsi:type="dcterms:W3CDTF">2018-02-01T10:22:59Z</dcterms:modified>
</cp:coreProperties>
</file>